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6" r:id="rId2"/>
    <p:sldId id="283" r:id="rId3"/>
    <p:sldId id="285" r:id="rId4"/>
    <p:sldId id="282" r:id="rId5"/>
    <p:sldId id="284" r:id="rId6"/>
    <p:sldId id="281" r:id="rId7"/>
    <p:sldId id="275" r:id="rId8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FE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6F890C-5642-452B-AE26-83F2AB273062}" v="4" dt="2024-01-22T18:03:39.4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6" d="100"/>
          <a:sy n="46" d="100"/>
        </p:scale>
        <p:origin x="38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i Levy" userId="628f2e07-e40f-4571-b78e-ff5a3e6edd46" providerId="ADAL" clId="{1F6F890C-5642-452B-AE26-83F2AB273062}"/>
    <pc:docChg chg="undo custSel addSld delSld modSld sldOrd">
      <pc:chgData name="Hili Levy" userId="628f2e07-e40f-4571-b78e-ff5a3e6edd46" providerId="ADAL" clId="{1F6F890C-5642-452B-AE26-83F2AB273062}" dt="2024-01-22T18:04:13.809" v="1047" actId="1076"/>
      <pc:docMkLst>
        <pc:docMk/>
      </pc:docMkLst>
      <pc:sldChg chg="modSp mod">
        <pc:chgData name="Hili Levy" userId="628f2e07-e40f-4571-b78e-ff5a3e6edd46" providerId="ADAL" clId="{1F6F890C-5642-452B-AE26-83F2AB273062}" dt="2024-01-22T17:29:02.626" v="359" actId="20577"/>
        <pc:sldMkLst>
          <pc:docMk/>
          <pc:sldMk cId="1021187848" sldId="275"/>
        </pc:sldMkLst>
        <pc:spChg chg="mod">
          <ac:chgData name="Hili Levy" userId="628f2e07-e40f-4571-b78e-ff5a3e6edd46" providerId="ADAL" clId="{1F6F890C-5642-452B-AE26-83F2AB273062}" dt="2024-01-22T17:29:02.626" v="359" actId="20577"/>
          <ac:spMkLst>
            <pc:docMk/>
            <pc:sldMk cId="1021187848" sldId="275"/>
            <ac:spMk id="10" creationId="{41D002C8-CC40-FE0D-6F22-238967E65159}"/>
          </ac:spMkLst>
        </pc:spChg>
      </pc:sldChg>
      <pc:sldChg chg="delSp modSp mod ord">
        <pc:chgData name="Hili Levy" userId="628f2e07-e40f-4571-b78e-ff5a3e6edd46" providerId="ADAL" clId="{1F6F890C-5642-452B-AE26-83F2AB273062}" dt="2024-01-22T17:57:50.390" v="1004" actId="20577"/>
        <pc:sldMkLst>
          <pc:docMk/>
          <pc:sldMk cId="1075442738" sldId="281"/>
        </pc:sldMkLst>
        <pc:spChg chg="mod">
          <ac:chgData name="Hili Levy" userId="628f2e07-e40f-4571-b78e-ff5a3e6edd46" providerId="ADAL" clId="{1F6F890C-5642-452B-AE26-83F2AB273062}" dt="2024-01-22T17:25:20.542" v="342" actId="14100"/>
          <ac:spMkLst>
            <pc:docMk/>
            <pc:sldMk cId="1075442738" sldId="281"/>
            <ac:spMk id="4" creationId="{A56F6798-CB7E-F967-5BAF-A562F7DB9950}"/>
          </ac:spMkLst>
        </pc:spChg>
        <pc:spChg chg="del mod">
          <ac:chgData name="Hili Levy" userId="628f2e07-e40f-4571-b78e-ff5a3e6edd46" providerId="ADAL" clId="{1F6F890C-5642-452B-AE26-83F2AB273062}" dt="2024-01-22T17:25:08.854" v="340" actId="478"/>
          <ac:spMkLst>
            <pc:docMk/>
            <pc:sldMk cId="1075442738" sldId="281"/>
            <ac:spMk id="8" creationId="{9E2D4994-61E5-995F-BDA0-2FC0F1B87884}"/>
          </ac:spMkLst>
        </pc:spChg>
        <pc:spChg chg="mod">
          <ac:chgData name="Hili Levy" userId="628f2e07-e40f-4571-b78e-ff5a3e6edd46" providerId="ADAL" clId="{1F6F890C-5642-452B-AE26-83F2AB273062}" dt="2024-01-22T17:57:50.390" v="1004" actId="20577"/>
          <ac:spMkLst>
            <pc:docMk/>
            <pc:sldMk cId="1075442738" sldId="281"/>
            <ac:spMk id="12" creationId="{8DB64316-BED0-E985-D34B-5228710A02F8}"/>
          </ac:spMkLst>
        </pc:spChg>
      </pc:sldChg>
      <pc:sldChg chg="addSp delSp modSp add mod">
        <pc:chgData name="Hili Levy" userId="628f2e07-e40f-4571-b78e-ff5a3e6edd46" providerId="ADAL" clId="{1F6F890C-5642-452B-AE26-83F2AB273062}" dt="2024-01-22T18:03:57.053" v="1045" actId="1076"/>
        <pc:sldMkLst>
          <pc:docMk/>
          <pc:sldMk cId="3907658013" sldId="282"/>
        </pc:sldMkLst>
        <pc:spChg chg="mod">
          <ac:chgData name="Hili Levy" userId="628f2e07-e40f-4571-b78e-ff5a3e6edd46" providerId="ADAL" clId="{1F6F890C-5642-452B-AE26-83F2AB273062}" dt="2024-01-22T17:21:10.083" v="136" actId="20577"/>
          <ac:spMkLst>
            <pc:docMk/>
            <pc:sldMk cId="3907658013" sldId="282"/>
            <ac:spMk id="4" creationId="{A56F6798-CB7E-F967-5BAF-A562F7DB9950}"/>
          </ac:spMkLst>
        </pc:spChg>
        <pc:spChg chg="del">
          <ac:chgData name="Hili Levy" userId="628f2e07-e40f-4571-b78e-ff5a3e6edd46" providerId="ADAL" clId="{1F6F890C-5642-452B-AE26-83F2AB273062}" dt="2024-01-22T17:53:14.461" v="759" actId="478"/>
          <ac:spMkLst>
            <pc:docMk/>
            <pc:sldMk cId="3907658013" sldId="282"/>
            <ac:spMk id="8" creationId="{9E2D4994-61E5-995F-BDA0-2FC0F1B87884}"/>
          </ac:spMkLst>
        </pc:spChg>
        <pc:spChg chg="mod">
          <ac:chgData name="Hili Levy" userId="628f2e07-e40f-4571-b78e-ff5a3e6edd46" providerId="ADAL" clId="{1F6F890C-5642-452B-AE26-83F2AB273062}" dt="2024-01-22T17:57:47.340" v="1002" actId="20577"/>
          <ac:spMkLst>
            <pc:docMk/>
            <pc:sldMk cId="3907658013" sldId="282"/>
            <ac:spMk id="12" creationId="{8DB64316-BED0-E985-D34B-5228710A02F8}"/>
          </ac:spMkLst>
        </pc:spChg>
        <pc:graphicFrameChg chg="add mod modGraphic">
          <ac:chgData name="Hili Levy" userId="628f2e07-e40f-4571-b78e-ff5a3e6edd46" providerId="ADAL" clId="{1F6F890C-5642-452B-AE26-83F2AB273062}" dt="2024-01-22T18:03:57.053" v="1045" actId="1076"/>
          <ac:graphicFrameMkLst>
            <pc:docMk/>
            <pc:sldMk cId="3907658013" sldId="282"/>
            <ac:graphicFrameMk id="2" creationId="{1B0DC04A-C650-2CB3-5E8A-3945D4B93FD8}"/>
          </ac:graphicFrameMkLst>
        </pc:graphicFrameChg>
      </pc:sldChg>
      <pc:sldChg chg="addSp delSp modSp add mod ord">
        <pc:chgData name="Hili Levy" userId="628f2e07-e40f-4571-b78e-ff5a3e6edd46" providerId="ADAL" clId="{1F6F890C-5642-452B-AE26-83F2AB273062}" dt="2024-01-22T18:04:13.809" v="1047" actId="1076"/>
        <pc:sldMkLst>
          <pc:docMk/>
          <pc:sldMk cId="1524253978" sldId="283"/>
        </pc:sldMkLst>
        <pc:spChg chg="add del mod">
          <ac:chgData name="Hili Levy" userId="628f2e07-e40f-4571-b78e-ff5a3e6edd46" providerId="ADAL" clId="{1F6F890C-5642-452B-AE26-83F2AB273062}" dt="2024-01-22T17:53:11.350" v="758"/>
          <ac:spMkLst>
            <pc:docMk/>
            <pc:sldMk cId="1524253978" sldId="283"/>
            <ac:spMk id="2" creationId="{97F43F49-43C5-F533-F74B-63B939A29D58}"/>
          </ac:spMkLst>
        </pc:spChg>
        <pc:spChg chg="mod">
          <ac:chgData name="Hili Levy" userId="628f2e07-e40f-4571-b78e-ff5a3e6edd46" providerId="ADAL" clId="{1F6F890C-5642-452B-AE26-83F2AB273062}" dt="2024-01-22T17:21:46.715" v="151" actId="20577"/>
          <ac:spMkLst>
            <pc:docMk/>
            <pc:sldMk cId="1524253978" sldId="283"/>
            <ac:spMk id="4" creationId="{A56F6798-CB7E-F967-5BAF-A562F7DB9950}"/>
          </ac:spMkLst>
        </pc:spChg>
        <pc:spChg chg="mod">
          <ac:chgData name="Hili Levy" userId="628f2e07-e40f-4571-b78e-ff5a3e6edd46" providerId="ADAL" clId="{1F6F890C-5642-452B-AE26-83F2AB273062}" dt="2024-01-22T18:04:13.809" v="1047" actId="1076"/>
          <ac:spMkLst>
            <pc:docMk/>
            <pc:sldMk cId="1524253978" sldId="283"/>
            <ac:spMk id="8" creationId="{9E2D4994-61E5-995F-BDA0-2FC0F1B87884}"/>
          </ac:spMkLst>
        </pc:spChg>
        <pc:spChg chg="add del">
          <ac:chgData name="Hili Levy" userId="628f2e07-e40f-4571-b78e-ff5a3e6edd46" providerId="ADAL" clId="{1F6F890C-5642-452B-AE26-83F2AB273062}" dt="2024-01-22T17:57:41.210" v="997" actId="478"/>
          <ac:spMkLst>
            <pc:docMk/>
            <pc:sldMk cId="1524253978" sldId="283"/>
            <ac:spMk id="12" creationId="{8DB64316-BED0-E985-D34B-5228710A02F8}"/>
          </ac:spMkLst>
        </pc:spChg>
        <pc:picChg chg="add mod">
          <ac:chgData name="Hili Levy" userId="628f2e07-e40f-4571-b78e-ff5a3e6edd46" providerId="ADAL" clId="{1F6F890C-5642-452B-AE26-83F2AB273062}" dt="2024-01-22T17:57:56.648" v="1005" actId="1076"/>
          <ac:picMkLst>
            <pc:docMk/>
            <pc:sldMk cId="1524253978" sldId="283"/>
            <ac:picMk id="7" creationId="{82593117-84B0-21CE-AF99-00ACEFCFE9BB}"/>
          </ac:picMkLst>
        </pc:picChg>
        <pc:picChg chg="add del mod">
          <ac:chgData name="Hili Levy" userId="628f2e07-e40f-4571-b78e-ff5a3e6edd46" providerId="ADAL" clId="{1F6F890C-5642-452B-AE26-83F2AB273062}" dt="2024-01-22T18:01:06.573" v="1010" actId="478"/>
          <ac:picMkLst>
            <pc:docMk/>
            <pc:sldMk cId="1524253978" sldId="283"/>
            <ac:picMk id="13" creationId="{15DCD459-CFA8-D8A8-DF26-7B11ED95A754}"/>
          </ac:picMkLst>
        </pc:picChg>
        <pc:picChg chg="add mod">
          <ac:chgData name="Hili Levy" userId="628f2e07-e40f-4571-b78e-ff5a3e6edd46" providerId="ADAL" clId="{1F6F890C-5642-452B-AE26-83F2AB273062}" dt="2024-01-22T18:01:25.934" v="1017" actId="1076"/>
          <ac:picMkLst>
            <pc:docMk/>
            <pc:sldMk cId="1524253978" sldId="283"/>
            <ac:picMk id="15" creationId="{A7249423-A126-81CD-D3F5-04F87A0BF0B6}"/>
          </ac:picMkLst>
        </pc:picChg>
      </pc:sldChg>
      <pc:sldChg chg="add del">
        <pc:chgData name="Hili Levy" userId="628f2e07-e40f-4571-b78e-ff5a3e6edd46" providerId="ADAL" clId="{1F6F890C-5642-452B-AE26-83F2AB273062}" dt="2024-01-22T17:19:52.288" v="43" actId="2890"/>
        <pc:sldMkLst>
          <pc:docMk/>
          <pc:sldMk cId="2234890925" sldId="2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C6513600-717B-4CBB-9AFE-1F576C1D3E1D}" type="datetimeFigureOut">
              <a:rPr lang="he-IL" smtClean="0"/>
              <a:t>י"ג/שבט/תשפ"ד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B3282916-D5C0-4231-8654-1B229AFAB6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8476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2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016080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3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73718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4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384101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5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56272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6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393526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7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51682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38C17-4C1D-AB52-2BC1-4A36E3E77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CBE161-66F4-EEBB-1C20-2810AC98EC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F7320-0961-B671-0172-255B969C8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י"ג/שבט/תשפ"ד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D9749-D852-808D-A2ED-01C4E8678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2CA37-4F64-25C6-611D-93917A888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9896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B138C-9F53-F761-E645-09C907731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53A793-A4DF-0DF5-D75A-720F5B976A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E81B6-F970-5EBC-A55A-80ED0F84D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י"ג/שבט/תשפ"ד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0AF6E-6C99-1EF4-165F-00F149F64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4CDDA-E552-0DA4-A09B-EF8342726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53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E7AB57-8468-05CA-69A6-62C520D18E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8AB0BD-AAE6-7521-05AA-72A9DBCB9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CBAC6-A3A8-F25B-DD5A-A6A61EE76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י"ג/שבט/תשפ"ד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ED123-21D5-A2D0-8341-CFBED817A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185DD-FA79-EEB7-B1DD-831DD1886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8904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99954-D1D6-7718-7177-77D5EF872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EB9CF-05F0-C3F6-C3C3-B478CB1E8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D71DF-1C76-5E8D-1599-174C3565E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י"ג/שבט/תשפ"ד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FA699-72FE-7FA0-3E7E-B8A7097B4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EA286-B4BE-4910-1695-C9B062F31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535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7A465-3D41-737B-801B-25D307EF3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24413-B577-8217-EDFB-F08A30607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2EB7C-0A38-A1C2-A754-1339FD944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י"ג/שבט/תשפ"ד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C630F-B5FD-83FE-9F22-C3423BFAC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F5E3A-5808-0DAB-DEBD-F098257F5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8449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91F58-9E6F-E4B2-D62B-74AC4037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121D3-C8BF-55E8-D893-934E4C2339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6155B7-D65F-A037-8B1D-BB87EB0D19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F8F540-B7F0-7424-5374-573D85644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י"ג/שבט/תשפ"ד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7B9072-DAF8-8D3F-FEAF-93DC71D85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0F17B-29DE-294B-C83E-0B0CB9982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5319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8EDC6-D8A4-5E7E-B20A-5A23C3E05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ECB81-E242-59CE-7D88-4078F673B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4BF1C4-E841-EC9E-D268-0EC41B1BB3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F112D5-F6DB-2D2A-3C7E-57906FBC28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BFDB25-5EB2-3DA5-4671-CE3D378C34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11F9C9-F52A-0F7E-18E0-4870D2932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י"ג/שבט/תשפ"ד</a:t>
            </a:fld>
            <a:endParaRPr lang="he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AD516A-F2C0-96C9-39BA-A7ABE8420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C2ACF0-1CE1-A472-7715-E17FC9A0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0509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8AABF-27F4-DA14-A883-57345BB27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26D79A-EEF7-1A80-F984-41DCBFD8C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י"ג/שבט/תשפ"ד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C9E968-365E-CB09-DE6A-7932202E7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B253EF-AB0B-3D99-9A30-72B226A5F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753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466142-403B-DF44-6DF5-63026712E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י"ג/שבט/תשפ"ד</a:t>
            </a:fld>
            <a:endParaRPr lang="he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B12357-4A8D-1BB2-2A5F-1C61AC171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9F8D3D-1B76-298E-967E-68B94C9A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145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6674D-2BDC-ABE0-A470-62C83053C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90266-96CF-506D-A1B7-B83DD2539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0FD8B1-AFBE-FCE3-8C5B-C29A0197A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995871-ED41-128A-B770-C941D30C0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י"ג/שבט/תשפ"ד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3EFA0B-CEF5-A06D-5724-9E8E1A1E1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557E69-1C2A-EBCC-2B77-FE5BE951C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5972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64760-FE33-CBC7-D73A-F97E90481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A1AB64-EA9D-F6E6-2EF9-FB31DB47A6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CD9FD7-3E2C-E04E-D270-39FA198E74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19C36E-77C6-0BE8-8B44-8211711F2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9FA5-8937-4EFE-A1A6-BD6EB76E3D9A}" type="datetimeFigureOut">
              <a:rPr lang="he-IL" smtClean="0"/>
              <a:t>י"ג/שבט/תשפ"ד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86AA26-5813-2B22-1309-CF5F4F946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4F6E25-99E6-8C7F-1543-70BFCF778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5707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FF2E2C-2F89-F10E-EE55-2C63BA348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229FF-8751-BBF7-87BE-C3B5B79DF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E1E1A-35B5-EF73-02C6-D488444D5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109FA5-8937-4EFE-A1A6-BD6EB76E3D9A}" type="datetimeFigureOut">
              <a:rPr lang="he-IL" smtClean="0"/>
              <a:t>י"ג/שבט/תשפ"ד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CF559-E2FD-028F-3A09-70AD4C235C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45527-E930-BD04-0C14-0B6D1348D6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3FF5A2-1AFA-46E1-9D53-D55A1599BC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280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B5E059-5994-DBF7-AC04-B767191E9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73"/>
            <a:ext cx="121920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4C4AF9-6CBF-8504-F8FE-8E825ADAD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0096" y="2004365"/>
            <a:ext cx="1998805" cy="302849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1D002C8-CC40-FE0D-6F22-238967E65159}"/>
              </a:ext>
            </a:extLst>
          </p:cNvPr>
          <p:cNvSpPr txBox="1"/>
          <p:nvPr/>
        </p:nvSpPr>
        <p:spPr>
          <a:xfrm>
            <a:off x="1851500" y="3340650"/>
            <a:ext cx="6261812" cy="1669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6000"/>
              </a:lnSpc>
            </a:pPr>
            <a:r>
              <a:rPr lang="en-US" sz="6000" b="1" dirty="0">
                <a:solidFill>
                  <a:srgbClr val="E1FD21"/>
                </a:solidFill>
                <a:effectLst/>
                <a:latin typeface="Miriam Libre" pitchFamily="2" charset="-79"/>
                <a:ea typeface="3270 CONDENSED" panose="02000509000000000000" pitchFamily="49" charset="0"/>
                <a:cs typeface="Miriam Libre" pitchFamily="2" charset="-79"/>
              </a:rPr>
              <a:t>Session #1</a:t>
            </a:r>
          </a:p>
          <a:p>
            <a:pPr algn="l">
              <a:lnSpc>
                <a:spcPts val="6000"/>
              </a:lnSpc>
            </a:pPr>
            <a:r>
              <a:rPr lang="en-US" sz="6000" b="1" dirty="0">
                <a:solidFill>
                  <a:schemeClr val="bg1"/>
                </a:solidFill>
                <a:effectLst/>
                <a:latin typeface="Miriam Libre" pitchFamily="2" charset="-79"/>
                <a:ea typeface="3270 CONDENSED" panose="02000509000000000000" pitchFamily="49" charset="0"/>
                <a:cs typeface="Miriam Libre" pitchFamily="2" charset="-79"/>
              </a:rPr>
              <a:t>Introduction</a:t>
            </a:r>
            <a:endParaRPr lang="he-IL" sz="6000" b="1" dirty="0">
              <a:solidFill>
                <a:schemeClr val="bg1"/>
              </a:solidFill>
              <a:effectLst/>
              <a:latin typeface="Miriam Libre" pitchFamily="2" charset="-79"/>
              <a:ea typeface="3270 CONDENSED" panose="02000509000000000000" pitchFamily="49" charset="0"/>
              <a:cs typeface="Miriam Libre" pitchFamily="2" charset="-79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B720B3A-4214-C253-DC62-43F69EE562D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19301" y="524291"/>
            <a:ext cx="10585095" cy="52090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76D70DD-DDA5-8E1C-DC90-BA7243AD243D}"/>
              </a:ext>
            </a:extLst>
          </p:cNvPr>
          <p:cNvCxnSpPr>
            <a:cxnSpLocks/>
          </p:cNvCxnSpPr>
          <p:nvPr/>
        </p:nvCxnSpPr>
        <p:spPr>
          <a:xfrm>
            <a:off x="1851500" y="5190890"/>
            <a:ext cx="639003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9394D29-BC34-199F-B7B9-48169D245347}"/>
              </a:ext>
            </a:extLst>
          </p:cNvPr>
          <p:cNvSpPr txBox="1"/>
          <p:nvPr/>
        </p:nvSpPr>
        <p:spPr>
          <a:xfrm>
            <a:off x="2072666" y="5371443"/>
            <a:ext cx="6261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January 2024</a:t>
            </a:r>
            <a:endParaRPr lang="he-IL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D4E373E-2B45-DD01-4EC1-69D14129ED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52426" y="6698054"/>
            <a:ext cx="12296852" cy="16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666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E2D4994-61E5-995F-BDA0-2FC0F1B87884}"/>
              </a:ext>
            </a:extLst>
          </p:cNvPr>
          <p:cNvSpPr txBox="1"/>
          <p:nvPr/>
        </p:nvSpPr>
        <p:spPr>
          <a:xfrm>
            <a:off x="542553" y="1273452"/>
            <a:ext cx="10659948" cy="1871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56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“Capture The Flag” - Cybersecurity competition</a:t>
            </a:r>
            <a:endParaRPr lang="en-US" sz="32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Categories:</a:t>
            </a:r>
            <a:r>
              <a:rPr lang="en-US" sz="32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 web exploitation, cryptography, </a:t>
            </a:r>
          </a:p>
          <a:p>
            <a:pPr>
              <a:lnSpc>
                <a:spcPts val="2560"/>
              </a:lnSpc>
            </a:pPr>
            <a:r>
              <a:rPr lang="en-US" sz="32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   reverse engineering and more</a:t>
            </a:r>
            <a:endParaRPr lang="en-US" sz="32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  <a:p>
            <a:pPr marL="285750" indent="-285750">
              <a:lnSpc>
                <a:spcPts val="2560"/>
              </a:lnSpc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604498" y="297371"/>
            <a:ext cx="71363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800" b="1" dirty="0">
                <a:solidFill>
                  <a:srgbClr val="E2FE21"/>
                </a:solidFill>
                <a:latin typeface="Miriam Libre" pitchFamily="2" charset="-79"/>
                <a:cs typeface="Miriam Libre" pitchFamily="2" charset="-79"/>
              </a:rPr>
              <a:t>What is CTF?</a:t>
            </a:r>
            <a:endParaRPr lang="he-IL" sz="48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01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Introduction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593117-84B0-21CE-AF99-00ACEFCFE9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946" y="3591098"/>
            <a:ext cx="5312870" cy="2405997"/>
          </a:xfrm>
          <a:prstGeom prst="rect">
            <a:avLst/>
          </a:prstGeom>
          <a:ln>
            <a:solidFill>
              <a:srgbClr val="E2FE21"/>
            </a:solidFill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7249423-A126-81CD-D3F5-04F87A0BF0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46967" y="2508602"/>
            <a:ext cx="4101166" cy="3609025"/>
          </a:xfrm>
          <a:prstGeom prst="rect">
            <a:avLst/>
          </a:prstGeom>
          <a:ln>
            <a:solidFill>
              <a:srgbClr val="E2FE21"/>
            </a:solidFill>
          </a:ln>
        </p:spPr>
      </p:pic>
    </p:spTree>
    <p:extLst>
      <p:ext uri="{BB962C8B-B14F-4D97-AF65-F5344CB8AC3E}">
        <p14:creationId xmlns:p14="http://schemas.microsoft.com/office/powerpoint/2010/main" val="1524253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604498" y="297371"/>
            <a:ext cx="110167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800" b="1" dirty="0">
                <a:solidFill>
                  <a:srgbClr val="E2FE21"/>
                </a:solidFill>
                <a:latin typeface="Miriam Libre" pitchFamily="2" charset="-79"/>
                <a:cs typeface="Miriam Libre" pitchFamily="2" charset="-79"/>
              </a:rPr>
              <a:t>Competitions, International, FUN</a:t>
            </a:r>
            <a:endParaRPr lang="he-IL" sz="48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01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Introduction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212BD8B-37C1-0727-83F4-62CB8AF46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788" y="1912489"/>
            <a:ext cx="4626801" cy="315403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hackeroni on X: &quot;Hey hackers! We survived our first @DEFCON #CTF and ended  up in 7th place! Congratz to DEFKOR00T for eating maccheroni and to  @oooverflow for such a nice competition! /CC @">
            <a:extLst>
              <a:ext uri="{FF2B5EF4-FFF2-40B4-BE49-F238E27FC236}">
                <a16:creationId xmlns:a16="http://schemas.microsoft.com/office/drawing/2014/main" id="{EC1EBCE3-D425-D5A3-499B-6ECA59FA7D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3619" y="1924542"/>
            <a:ext cx="5957593" cy="32220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239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632307" y="315850"/>
            <a:ext cx="71363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8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Schedule</a:t>
            </a:r>
            <a:endParaRPr lang="he-IL" sz="48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02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Introduction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B0DC04A-C650-2CB3-5E8A-3945D4B93F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203291"/>
              </p:ext>
            </p:extLst>
          </p:nvPr>
        </p:nvGraphicFramePr>
        <p:xfrm>
          <a:off x="465236" y="2834506"/>
          <a:ext cx="5347756" cy="2682329"/>
        </p:xfrm>
        <a:graphic>
          <a:graphicData uri="http://schemas.openxmlformats.org/drawingml/2006/table">
            <a:tbl>
              <a:tblPr rtl="1" firstRow="1" bandRow="1">
                <a:tableStyleId>{3C2FFA5D-87B4-456A-9821-1D502468CF0F}</a:tableStyleId>
              </a:tblPr>
              <a:tblGrid>
                <a:gridCol w="3396189">
                  <a:extLst>
                    <a:ext uri="{9D8B030D-6E8A-4147-A177-3AD203B41FA5}">
                      <a16:colId xmlns:a16="http://schemas.microsoft.com/office/drawing/2014/main" val="561333560"/>
                    </a:ext>
                  </a:extLst>
                </a:gridCol>
                <a:gridCol w="1540090">
                  <a:extLst>
                    <a:ext uri="{9D8B030D-6E8A-4147-A177-3AD203B41FA5}">
                      <a16:colId xmlns:a16="http://schemas.microsoft.com/office/drawing/2014/main" val="3914365421"/>
                    </a:ext>
                  </a:extLst>
                </a:gridCol>
                <a:gridCol w="411477">
                  <a:extLst>
                    <a:ext uri="{9D8B030D-6E8A-4147-A177-3AD203B41FA5}">
                      <a16:colId xmlns:a16="http://schemas.microsoft.com/office/drawing/2014/main" val="1848567153"/>
                    </a:ext>
                  </a:extLst>
                </a:gridCol>
              </a:tblGrid>
              <a:tr h="405441">
                <a:tc>
                  <a:txBody>
                    <a:bodyPr/>
                    <a:lstStyle/>
                    <a:p>
                      <a:pPr algn="ctr" rtl="1"/>
                      <a:r>
                        <a:rPr lang="en-US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Meeting</a:t>
                      </a:r>
                      <a:endParaRPr lang="he-IL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E2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Date</a:t>
                      </a:r>
                      <a:endParaRPr lang="he-IL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E2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#</a:t>
                      </a:r>
                      <a:endParaRPr lang="he-IL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235538"/>
                  </a:ext>
                </a:extLst>
              </a:tr>
              <a:tr h="386342">
                <a:tc>
                  <a:txBody>
                    <a:bodyPr/>
                    <a:lstStyle/>
                    <a:p>
                      <a:pPr algn="ctr" rtl="1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Introduction</a:t>
                      </a:r>
                      <a:endParaRPr lang="he-IL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E2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23/1/2024</a:t>
                      </a:r>
                      <a:endParaRPr lang="he-IL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E2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he-IL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445396"/>
                  </a:ext>
                </a:extLst>
              </a:tr>
              <a:tr h="386342">
                <a:tc>
                  <a:txBody>
                    <a:bodyPr/>
                    <a:lstStyle/>
                    <a:p>
                      <a:pPr algn="ctr" rtl="1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Web</a:t>
                      </a:r>
                      <a:endParaRPr lang="he-IL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E2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30/1/2024</a:t>
                      </a:r>
                      <a:endParaRPr lang="he-IL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E2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he-IL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956692"/>
                  </a:ext>
                </a:extLst>
              </a:tr>
              <a:tr h="354919">
                <a:tc>
                  <a:txBody>
                    <a:bodyPr/>
                    <a:lstStyle/>
                    <a:p>
                      <a:pPr algn="ctr" rtl="1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Forensics + Networks</a:t>
                      </a:r>
                      <a:endParaRPr lang="he-IL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E2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6/2/2024</a:t>
                      </a:r>
                      <a:endParaRPr lang="he-IL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E2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he-IL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755411"/>
                  </a:ext>
                </a:extLst>
              </a:tr>
              <a:tr h="386342">
                <a:tc>
                  <a:txBody>
                    <a:bodyPr/>
                    <a:lstStyle/>
                    <a:p>
                      <a:pPr algn="ctr" rtl="1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Cryptography</a:t>
                      </a:r>
                      <a:endParaRPr lang="he-IL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E2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13/2/2024</a:t>
                      </a:r>
                      <a:endParaRPr lang="he-IL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E2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he-IL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389381"/>
                  </a:ext>
                </a:extLst>
              </a:tr>
              <a:tr h="330605">
                <a:tc>
                  <a:txBody>
                    <a:bodyPr/>
                    <a:lstStyle/>
                    <a:p>
                      <a:pPr algn="ctr" rtl="1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Reverse Engineering</a:t>
                      </a:r>
                      <a:endParaRPr lang="he-IL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E2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20/2/2024</a:t>
                      </a:r>
                      <a:endParaRPr lang="he-IL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E2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he-IL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884282"/>
                  </a:ext>
                </a:extLst>
              </a:tr>
              <a:tr h="386342">
                <a:tc>
                  <a:txBody>
                    <a:bodyPr/>
                    <a:lstStyle/>
                    <a:p>
                      <a:pPr algn="ctr" rtl="1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Binary Exploitation</a:t>
                      </a:r>
                      <a:endParaRPr lang="he-IL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E2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27/2/2024</a:t>
                      </a:r>
                      <a:endParaRPr lang="he-IL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E2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he-IL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53347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B3282F6-4B47-08AF-9124-9E7DC0F91527}"/>
              </a:ext>
            </a:extLst>
          </p:cNvPr>
          <p:cNvSpPr txBox="1"/>
          <p:nvPr/>
        </p:nvSpPr>
        <p:spPr>
          <a:xfrm>
            <a:off x="483018" y="1440174"/>
            <a:ext cx="106599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Weekly meetings! </a:t>
            </a:r>
            <a:r>
              <a:rPr lang="en-US" sz="3200" u="sng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Every</a:t>
            </a:r>
            <a:r>
              <a:rPr lang="en-US" sz="32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Tuesday, 18:30-20:00</a:t>
            </a:r>
            <a:endParaRPr lang="en-US" sz="32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Competitions </a:t>
            </a:r>
            <a:endParaRPr lang="en-US" sz="32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ABCD70-CDA8-F4F5-9235-B2551AA7DA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08422" y="2061192"/>
            <a:ext cx="3524854" cy="18035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CC6E60E-7144-AA54-D2D6-009C1F0C0E9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37569" y="3195516"/>
            <a:ext cx="2806879" cy="30012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07658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641821" y="323475"/>
            <a:ext cx="71363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800" b="1" dirty="0">
                <a:solidFill>
                  <a:srgbClr val="E2FE21"/>
                </a:solidFill>
                <a:latin typeface="Miriam Libre" pitchFamily="2" charset="-79"/>
                <a:cs typeface="Miriam Libre" pitchFamily="2" charset="-79"/>
              </a:rPr>
              <a:t>Website</a:t>
            </a:r>
            <a:endParaRPr lang="he-IL" sz="48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01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Introduction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FAFAD4B-0922-25BC-C68E-34A9CDC56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812" y="1915502"/>
            <a:ext cx="8498376" cy="4286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6D305CE-ABB2-9CA8-4B59-A94B25C07A36}"/>
              </a:ext>
            </a:extLst>
          </p:cNvPr>
          <p:cNvSpPr txBox="1"/>
          <p:nvPr/>
        </p:nvSpPr>
        <p:spPr>
          <a:xfrm>
            <a:off x="480632" y="1339520"/>
            <a:ext cx="10659948" cy="450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56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technionctf.com</a:t>
            </a:r>
            <a:endParaRPr lang="en-US" sz="2800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91629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392156" y="377839"/>
            <a:ext cx="117212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8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Keynote</a:t>
            </a:r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 – Prof. Eli </a:t>
            </a:r>
            <a:r>
              <a:rPr lang="en-US" sz="3300" b="1" dirty="0" err="1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Biham</a:t>
            </a:r>
            <a:r>
              <a:rPr lang="en-US" sz="3300" b="1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 and Prof. Avi Mendelson</a:t>
            </a:r>
            <a:endParaRPr lang="he-IL" sz="3300" b="1" dirty="0">
              <a:solidFill>
                <a:srgbClr val="E2FE2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defTabSz="914400" eaLnBrk="1" latinLnBrk="0" hangingPunct="1"/>
            <a:r>
              <a:rPr lang="en-US" sz="1000" dirty="0">
                <a:solidFill>
                  <a:srgbClr val="E2FE21"/>
                </a:solidFill>
                <a:effectLst/>
                <a:latin typeface="Miriam Libre" pitchFamily="2" charset="-79"/>
                <a:cs typeface="Miriam Libre" pitchFamily="2" charset="-79"/>
              </a:rPr>
              <a:t>03</a:t>
            </a:r>
            <a:r>
              <a:rPr lang="en-US" sz="1000" dirty="0">
                <a:solidFill>
                  <a:schemeClr val="bg1"/>
                </a:solidFill>
                <a:effectLst/>
                <a:latin typeface="Miriam Libre" pitchFamily="2" charset="-79"/>
                <a:cs typeface="Miriam Libre" pitchFamily="2" charset="-79"/>
              </a:rPr>
              <a:t>       Introduction</a:t>
            </a:r>
            <a:endParaRPr lang="en-IL" sz="1000" dirty="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75442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B5E059-5994-DBF7-AC04-B767191E9B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1D002C8-CC40-FE0D-6F22-238967E65159}"/>
              </a:ext>
            </a:extLst>
          </p:cNvPr>
          <p:cNvSpPr txBox="1"/>
          <p:nvPr/>
        </p:nvSpPr>
        <p:spPr>
          <a:xfrm>
            <a:off x="2965094" y="4337270"/>
            <a:ext cx="6261812" cy="919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>
              <a:lnSpc>
                <a:spcPts val="6000"/>
              </a:lnSpc>
            </a:pPr>
            <a:r>
              <a:rPr lang="en-US" sz="6500" b="1" dirty="0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Practice Time</a:t>
            </a:r>
            <a:endParaRPr lang="he-IL" sz="6500" b="1" dirty="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D4E373E-2B45-DD01-4EC1-69D14129E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2426" y="6698054"/>
            <a:ext cx="12296852" cy="16651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4EDE1B2-AA06-4838-05EB-AC57A1D6F4E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19301" y="524291"/>
            <a:ext cx="10585095" cy="5209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9E494CD-45EB-20D5-25E7-31FAD1644E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9250" y="2171772"/>
            <a:ext cx="1333500" cy="1803400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82AF21F-C477-B14E-7105-6B876850D6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926151"/>
              </p:ext>
            </p:extLst>
          </p:nvPr>
        </p:nvGraphicFramePr>
        <p:xfrm>
          <a:off x="1453502" y="5486400"/>
          <a:ext cx="9463314" cy="67642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154438">
                  <a:extLst>
                    <a:ext uri="{9D8B030D-6E8A-4147-A177-3AD203B41FA5}">
                      <a16:colId xmlns:a16="http://schemas.microsoft.com/office/drawing/2014/main" val="2070340860"/>
                    </a:ext>
                  </a:extLst>
                </a:gridCol>
                <a:gridCol w="3154438">
                  <a:extLst>
                    <a:ext uri="{9D8B030D-6E8A-4147-A177-3AD203B41FA5}">
                      <a16:colId xmlns:a16="http://schemas.microsoft.com/office/drawing/2014/main" val="1861513833"/>
                    </a:ext>
                  </a:extLst>
                </a:gridCol>
                <a:gridCol w="3154438">
                  <a:extLst>
                    <a:ext uri="{9D8B030D-6E8A-4147-A177-3AD203B41FA5}">
                      <a16:colId xmlns:a16="http://schemas.microsoft.com/office/drawing/2014/main" val="3074268893"/>
                    </a:ext>
                  </a:extLst>
                </a:gridCol>
              </a:tblGrid>
              <a:tr h="676423">
                <a:tc>
                  <a:txBody>
                    <a:bodyPr/>
                    <a:lstStyle/>
                    <a:p>
                      <a:pPr algn="ctr" rtl="0"/>
                      <a:r>
                        <a:rPr lang="en-US" sz="2800" dirty="0">
                          <a:latin typeface="Miriam Libre" panose="00000500000000000000" pitchFamily="2" charset="-79"/>
                          <a:cs typeface="Miriam Libre" panose="00000500000000000000" pitchFamily="2" charset="-79"/>
                        </a:rPr>
                        <a:t>Beginners1</a:t>
                      </a:r>
                      <a:endParaRPr lang="en-IL" sz="2800" dirty="0">
                        <a:latin typeface="Miriam Libre" panose="00000500000000000000" pitchFamily="2" charset="-79"/>
                        <a:cs typeface="Miriam Libre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800" dirty="0">
                          <a:latin typeface="Miriam Libre" panose="00000500000000000000" pitchFamily="2" charset="-79"/>
                          <a:cs typeface="Miriam Libre" panose="00000500000000000000" pitchFamily="2" charset="-79"/>
                        </a:rPr>
                        <a:t>Beginners2</a:t>
                      </a:r>
                      <a:endParaRPr lang="en-IL" sz="2800" dirty="0">
                        <a:latin typeface="Miriam Libre" panose="00000500000000000000" pitchFamily="2" charset="-79"/>
                        <a:cs typeface="Miriam Libre" panose="000005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800" dirty="0">
                          <a:latin typeface="Miriam Libre" panose="00000500000000000000" pitchFamily="2" charset="-79"/>
                          <a:cs typeface="Miriam Libre" panose="00000500000000000000" pitchFamily="2" charset="-79"/>
                        </a:rPr>
                        <a:t>Advanced</a:t>
                      </a:r>
                      <a:endParaRPr lang="en-IL" sz="2800" dirty="0">
                        <a:latin typeface="Miriam Libre" panose="00000500000000000000" pitchFamily="2" charset="-79"/>
                        <a:cs typeface="Miriam Libre" panose="00000500000000000000" pitchFamily="2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6109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187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0" id="{ADB8F090-2687-4174-8D2A-5F5E6E56C21D}" vid="{7C8A1999-DC01-4F8D-AE95-63F5F8C7741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- CTF</Template>
  <TotalTime>119</TotalTime>
  <Words>105</Words>
  <Application>Microsoft Office PowerPoint</Application>
  <PresentationFormat>Widescreen</PresentationFormat>
  <Paragraphs>50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Miriam Libre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Hili Levy</dc:creator>
  <cp:lastModifiedBy>Omer Ziv</cp:lastModifiedBy>
  <cp:revision>7</cp:revision>
  <dcterms:created xsi:type="dcterms:W3CDTF">2024-01-22T16:25:46Z</dcterms:created>
  <dcterms:modified xsi:type="dcterms:W3CDTF">2024-01-23T15:06:15Z</dcterms:modified>
</cp:coreProperties>
</file>